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739BAFB0-DBD4-5142-A555-EB4CE34243B0}" type="datetimeFigureOut">
              <a:rPr lang="en-US" smtClean="0"/>
              <a:t>3/28/11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6EACA87-0F77-8141-BC30-EB0037B111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81846"/>
            <a:ext cx="7772400" cy="1829761"/>
          </a:xfrm>
        </p:spPr>
        <p:txBody>
          <a:bodyPr/>
          <a:lstStyle/>
          <a:p>
            <a:r>
              <a:rPr lang="en-US" dirty="0" smtClean="0"/>
              <a:t>Emerging Technology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Caitlyn Sprong</a:t>
            </a:r>
          </a:p>
          <a:p>
            <a:r>
              <a:rPr lang="en-US" dirty="0" smtClean="0"/>
              <a:t>Lindsay Allen</a:t>
            </a:r>
          </a:p>
          <a:p>
            <a:r>
              <a:rPr lang="en-US" dirty="0" smtClean="0"/>
              <a:t>And </a:t>
            </a:r>
          </a:p>
          <a:p>
            <a:r>
              <a:rPr lang="en-US" dirty="0" smtClean="0"/>
              <a:t>Ellen </a:t>
            </a:r>
            <a:r>
              <a:rPr lang="en-US" dirty="0" err="1" smtClean="0"/>
              <a:t>Ashner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</TotalTime>
  <Words>12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Emerging Technology in the Classroom</vt:lpstr>
    </vt:vector>
  </TitlesOfParts>
  <Company>Bowling Green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Emerging Technology in the Classroom</dc:title>
  <dc:creator>Caitlyn Sprong</dc:creator>
  <cp:lastModifiedBy>Caitlyn Sprong</cp:lastModifiedBy>
  <cp:revision>1</cp:revision>
  <dcterms:created xsi:type="dcterms:W3CDTF">2011-03-28T17:28:35Z</dcterms:created>
  <dcterms:modified xsi:type="dcterms:W3CDTF">2011-03-28T17:29:48Z</dcterms:modified>
</cp:coreProperties>
</file>